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60" r:id="rId3"/>
    <p:sldId id="261" r:id="rId4"/>
    <p:sldId id="262" r:id="rId5"/>
    <p:sldId id="263" r:id="rId6"/>
    <p:sldId id="296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5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日々が楽しくなり幸せに</a:t>
            </a:r>
            <a:endParaRPr sz="15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なれる</a:t>
            </a:r>
            <a:endParaRPr sz="17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846</Words>
  <Application>Microsoft Office PowerPoint</Application>
  <PresentationFormat>画面に合わせる (16:9)</PresentationFormat>
  <Paragraphs>228</Paragraphs>
  <Slides>33</Slides>
  <Notes>33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7</cp:revision>
  <dcterms:modified xsi:type="dcterms:W3CDTF">2022-06-28T09:18:15Z</dcterms:modified>
</cp:coreProperties>
</file>